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7" r:id="rId25"/>
    <p:sldId id="286" r:id="rId2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687"/>
    <a:srgbClr val="00B0EF"/>
    <a:srgbClr val="4BB053"/>
    <a:srgbClr val="008CCF"/>
    <a:srgbClr val="E94708"/>
    <a:srgbClr val="F19CA7"/>
    <a:srgbClr val="78C2E5"/>
    <a:srgbClr val="00A0EA"/>
    <a:srgbClr val="F9C158"/>
    <a:srgbClr val="EB47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5" autoAdjust="0"/>
    <p:restoredTop sz="94340" autoAdjust="0"/>
  </p:normalViewPr>
  <p:slideViewPr>
    <p:cSldViewPr snapToGrid="0">
      <p:cViewPr varScale="1">
        <p:scale>
          <a:sx n="81" d="100"/>
          <a:sy n="81" d="100"/>
        </p:scale>
        <p:origin x="85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Bonding with Others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57859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friend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shared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message and the picture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local police.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local police were informed of the missing hiker, they immediately sent a rescue team.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851422" y="1702269"/>
            <a:ext cx="44891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share A with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공유하다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00486" y="4457349"/>
            <a:ext cx="16893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878148" y="4431206"/>
            <a:ext cx="10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61738" y="445734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항상 복수 취급하는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집합명사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1257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Despite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searching through the night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they still didn’t have any idea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In the picture, his legs were hanging over the edge of a canyon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rocks and green trees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3862777" y="3073946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(of)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4458170" y="2915715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709921" y="5791907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12498" y="576252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588454" y="5116521"/>
            <a:ext cx="1200260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148802" y="833863"/>
            <a:ext cx="260712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에도 불구하고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64346" y="16420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(despite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29991" y="3029409"/>
            <a:ext cx="435125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생략된 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of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4944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903908" cy="52610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His legs were covered in black ash 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the recent forest fires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However, the picture didn’t help the police much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quality was poor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due to 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weak signal, and his location settings were turned off</a:t>
            </a: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55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267224" y="1639335"/>
            <a:ext cx="15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711954" y="16166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078070" y="973001"/>
            <a:ext cx="1225467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878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358223" y="4364845"/>
            <a:ext cx="198474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312443" y="4380234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12844" y="5761023"/>
            <a:ext cx="25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003935" y="581085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동사구의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5555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780816" cy="55207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55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had already spent one night in difficult conditions, the police worried about his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spending a second night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So they decided to use social media </a:t>
            </a:r>
          </a:p>
          <a:p>
            <a:pPr>
              <a:lnSpc>
                <a:spcPct val="250000"/>
              </a:lnSpc>
            </a:pPr>
            <a:r>
              <a:rPr lang="en-US" altLang="ko-Kore-KR" sz="32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find out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anyone could find clues in the picture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55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55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59470" y="1755176"/>
            <a:ext cx="230793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611317" y="5747197"/>
            <a:ext cx="161189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인지 아닌지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80468" y="1650213"/>
            <a:ext cx="6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90339" y="1638016"/>
            <a:ext cx="9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53929" y="168034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326327" y="3048707"/>
            <a:ext cx="4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08762" y="3078939"/>
            <a:ext cx="14671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동명사의 의미상 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42326" y="222470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about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38764" y="496587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584894" y="57491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(find out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7018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posted the picture and asked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anyone recognized the scenery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picture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shared by the police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seen by a Californian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named Ben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13016" y="3060446"/>
            <a:ext cx="19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54747" y="30234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482404" y="2358818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229890" y="4404194"/>
            <a:ext cx="20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54746" y="441798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446191" y="3701984"/>
            <a:ext cx="1370950" cy="25067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490824" y="1616677"/>
            <a:ext cx="162328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인지 아닌지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566850" y="84943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(asked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3325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of his hobbies is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examining satellite images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track forest fires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informing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people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potential dangers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965038" y="1724209"/>
            <a:ext cx="165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53822" y="2536957"/>
            <a:ext cx="158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88931" y="19401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5777822" y="1733539"/>
            <a:ext cx="733332" cy="360870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rot="10800000" flipH="1">
            <a:off x="5773085" y="2155284"/>
            <a:ext cx="756000" cy="377705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344019" y="3040695"/>
            <a:ext cx="355751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inform A of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알리다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620866" y="885213"/>
            <a:ext cx="26677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보어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126102" y="3022765"/>
            <a:ext cx="355751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954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also enjoys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determining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pictures were taken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movies were filmed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saw the picture of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he was immediately interested.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921880" y="3020214"/>
            <a:ext cx="169216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571995" y="1630263"/>
            <a:ext cx="319635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(enjoys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1372063" y="3073715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367704" y="3059668"/>
            <a:ext cx="733332" cy="198713"/>
            <a:chOff x="2012804" y="6243835"/>
            <a:chExt cx="912118" cy="263497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3230421" y="3039323"/>
            <a:ext cx="749683" cy="212363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818556" y="870171"/>
            <a:ext cx="404650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(determining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233250" y="4417454"/>
            <a:ext cx="6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77340" y="5803249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12449" y="474876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과거형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AB41024-C5FB-2660-1F60-8DF3E6076191}"/>
              </a:ext>
            </a:extLst>
          </p:cNvPr>
          <p:cNvGrpSpPr/>
          <p:nvPr/>
        </p:nvGrpSpPr>
        <p:grpSpPr>
          <a:xfrm flipH="1">
            <a:off x="6799998" y="4440001"/>
            <a:ext cx="816860" cy="493426"/>
            <a:chOff x="2012804" y="6243835"/>
            <a:chExt cx="912118" cy="263497"/>
          </a:xfrm>
        </p:grpSpPr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id="{33856FDE-8D96-27BB-3150-6C85C15F9FD9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F78F06B4-71CC-418F-7E43-B8B1AF75B702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B8F9E7-CB51-0895-7546-37D57A281A3E}"/>
              </a:ext>
            </a:extLst>
          </p:cNvPr>
          <p:cNvGrpSpPr/>
          <p:nvPr/>
        </p:nvGrpSpPr>
        <p:grpSpPr>
          <a:xfrm rot="10800000" flipH="1">
            <a:off x="4414174" y="4886584"/>
            <a:ext cx="756000" cy="437476"/>
            <a:chOff x="2012804" y="6243835"/>
            <a:chExt cx="912118" cy="263497"/>
          </a:xfrm>
        </p:grpSpPr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0936B136-A9C8-01B1-6A11-5949C54C1332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79372605-2638-ED5B-0D5D-0001BA591E82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1481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saw the black ash on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legs, it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reminded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him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recent forest fire. This helped him to infer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approximate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location.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51032" y="1615168"/>
            <a:ext cx="166527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793231" y="2986823"/>
            <a:ext cx="240225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remind A of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상기시키다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82244" y="4453084"/>
            <a:ext cx="110273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68962" y="4465142"/>
            <a:ext cx="360902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준사역동사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A3AAFDCD-87BC-6E48-4CA5-0724B72A2C56}"/>
              </a:ext>
            </a:extLst>
          </p:cNvPr>
          <p:cNvCxnSpPr>
            <a:cxnSpLocks/>
          </p:cNvCxnSpPr>
          <p:nvPr/>
        </p:nvCxnSpPr>
        <p:spPr>
          <a:xfrm>
            <a:off x="2488875" y="4453084"/>
            <a:ext cx="63139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C6A24F7D-8E33-BDA2-0488-60CADC927C9B}"/>
              </a:ext>
            </a:extLst>
          </p:cNvPr>
          <p:cNvCxnSpPr>
            <a:cxnSpLocks/>
          </p:cNvCxnSpPr>
          <p:nvPr/>
        </p:nvCxnSpPr>
        <p:spPr>
          <a:xfrm>
            <a:off x="3243019" y="4453084"/>
            <a:ext cx="114987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123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very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familiar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area because he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tracked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fire before and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checked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features of the area in satellite images.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89682" y="3044507"/>
            <a:ext cx="194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538444" y="3033492"/>
            <a:ext cx="205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53443" y="306119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111428" y="3053838"/>
            <a:ext cx="2433677" cy="192018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609209" y="3033492"/>
            <a:ext cx="2028150" cy="212364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953071" y="1650776"/>
            <a:ext cx="37305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familiar with: 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익숙하다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095871" y="2207799"/>
            <a:ext cx="2337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395638" y="2207799"/>
            <a:ext cx="23376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4037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the plants and trees in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picture,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guessed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 the south side of the mountain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north side does not have any green valleys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 those in the picture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187777" y="5838168"/>
            <a:ext cx="222798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31430" y="575734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495561" y="5026020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174107" y="2189173"/>
            <a:ext cx="18266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임에 틀림없다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81036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(guessed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3736866" y="4872980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green valleys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4244580" y="5315338"/>
            <a:ext cx="93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949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Breaking News An Unusual Rescue Effort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missing hiker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named Rene </a:t>
            </a:r>
            <a:r>
              <a:rPr lang="en-US" altLang="ko-Kore-KR" sz="3600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found safe on Tuesday by a rescue team in Angeles National Forest.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32774" y="3149946"/>
            <a:ext cx="25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19268" y="311779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890448" y="2450108"/>
            <a:ext cx="1556045" cy="25067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9817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D33808AB-0909-1D5B-721E-4B30ABD2F796}"/>
              </a:ext>
            </a:extLst>
          </p:cNvPr>
          <p:cNvCxnSpPr>
            <a:cxnSpLocks/>
          </p:cNvCxnSpPr>
          <p:nvPr/>
        </p:nvCxnSpPr>
        <p:spPr>
          <a:xfrm>
            <a:off x="2408470" y="4546330"/>
            <a:ext cx="75893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6445659-8F6E-CC6F-BA1F-87C08A81BDD2}"/>
              </a:ext>
            </a:extLst>
          </p:cNvPr>
          <p:cNvSpPr txBox="1"/>
          <p:nvPr/>
        </p:nvSpPr>
        <p:spPr>
          <a:xfrm>
            <a:off x="1039047" y="459075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보어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final step,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compared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view in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picture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more satellite images. Finally, he found a match and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provided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police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probable location.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p.20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002287" y="4417141"/>
            <a:ext cx="97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60883" y="4406126"/>
            <a:ext cx="14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56599" y="443382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3465445" y="4426472"/>
            <a:ext cx="1169308" cy="192018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744030" y="4406126"/>
            <a:ext cx="1257180" cy="212364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99132" y="1755175"/>
            <a:ext cx="220315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311438" y="1647453"/>
            <a:ext cx="2203156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compare A with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비교하다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967582" y="3608957"/>
            <a:ext cx="40593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provide A with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제공하다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4951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police sent a rescue helicopter to the location and found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less than a mile away from the area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indicated by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p.20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21470"/>
            <a:ext cx="13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93331" y="440669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944000" y="3684211"/>
            <a:ext cx="1205732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8938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064222" y="1656586"/>
            <a:ext cx="75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78355" y="2550463"/>
            <a:ext cx="100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78400" y="188566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2042508" y="2208361"/>
            <a:ext cx="457564" cy="226640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3442222" y="1656586"/>
            <a:ext cx="212003" cy="379705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4017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unusual skills,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rescued unharmed. He later thanked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Kuo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a video call.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364798" y="1693362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2023" y="3031950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45935" y="30817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과거형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049341" y="1663327"/>
            <a:ext cx="6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704045" y="3031950"/>
            <a:ext cx="17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84147" y="30817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보어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4579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637036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local police are now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reminding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hikers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hike alone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inform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others of their planned route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always bring a paper map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p.20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191991" y="1678350"/>
            <a:ext cx="97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95534" y="165511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647073" y="978463"/>
            <a:ext cx="96800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8163991" y="2456799"/>
            <a:ext cx="1035570" cy="172352"/>
            <a:chOff x="3733973" y="2334937"/>
            <a:chExt cx="594000" cy="211590"/>
          </a:xfrm>
        </p:grpSpPr>
        <p:cxnSp>
          <p:nvCxnSpPr>
            <p:cNvPr id="13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35361" y="3062763"/>
            <a:ext cx="151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092684" y="3957600"/>
            <a:ext cx="39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23762" y="331302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4021632" y="3062763"/>
            <a:ext cx="233286" cy="421747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rot="10800000" flipH="1">
            <a:off x="4021632" y="3530857"/>
            <a:ext cx="239780" cy="432224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000010" y="1684814"/>
            <a:ext cx="2903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remind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것을 상기시키다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48683" y="3952359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35159" y="3061508"/>
            <a:ext cx="133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900097" y="3061508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38110" y="312453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2540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637036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local police are now reminding hikers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hike alone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inform others of their planned route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always bring a paper map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p.20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191991" y="1678350"/>
            <a:ext cx="1876595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926280" y="808068"/>
            <a:ext cx="3497781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647073" y="978463"/>
            <a:ext cx="96800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8163991" y="2456799"/>
            <a:ext cx="1035570" cy="172352"/>
            <a:chOff x="3733973" y="2334937"/>
            <a:chExt cx="594000" cy="211590"/>
          </a:xfrm>
        </p:grpSpPr>
        <p:cxnSp>
          <p:nvCxnSpPr>
            <p:cNvPr id="13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823687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35361" y="3062763"/>
            <a:ext cx="151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092684" y="3957600"/>
            <a:ext cx="39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23762" y="331302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4021632" y="3062763"/>
            <a:ext cx="233286" cy="421747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rot="10800000" flipH="1">
            <a:off x="4021632" y="3530857"/>
            <a:ext cx="239780" cy="432224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376380" y="1684814"/>
            <a:ext cx="2903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remind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것을 상기시키다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48683" y="3952359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35159" y="3061508"/>
            <a:ext cx="1332000" cy="1255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900097" y="3061508"/>
            <a:ext cx="864000" cy="1255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38110" y="3124534"/>
            <a:ext cx="3497781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endParaRPr lang="en-US" altLang="ko-KR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BF2201AD-FE7C-5BA3-B883-98BC00731100}"/>
              </a:ext>
            </a:extLst>
          </p:cNvPr>
          <p:cNvCxnSpPr>
            <a:cxnSpLocks/>
          </p:cNvCxnSpPr>
          <p:nvPr/>
        </p:nvCxnSpPr>
        <p:spPr>
          <a:xfrm flipV="1">
            <a:off x="5407535" y="1678350"/>
            <a:ext cx="1657253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CAE5C391-6B4F-DF71-7E04-B1B40496A0AC}"/>
              </a:ext>
            </a:extLst>
          </p:cNvPr>
          <p:cNvCxnSpPr>
            <a:cxnSpLocks/>
          </p:cNvCxnSpPr>
          <p:nvPr/>
        </p:nvCxnSpPr>
        <p:spPr>
          <a:xfrm flipV="1">
            <a:off x="1225518" y="3047897"/>
            <a:ext cx="1734332" cy="844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72941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is Marissa Reynolds from LA. Now back to the studio.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p.20</a:t>
            </a:r>
          </a:p>
        </p:txBody>
      </p:sp>
    </p:spTree>
    <p:extLst>
      <p:ext uri="{BB962C8B-B14F-4D97-AF65-F5344CB8AC3E}">
        <p14:creationId xmlns:p14="http://schemas.microsoft.com/office/powerpoint/2010/main" val="2788180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turns out </a:t>
            </a:r>
            <a:r>
              <a:rPr lang="en-US" altLang="ko-Kore-KR" sz="3600" spc="-10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photo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played a key role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saving his life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Let’s go over to Marissa Reynolds for more details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this story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97039" y="4420385"/>
            <a:ext cx="212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33653" y="44330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798897" y="3705575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355464" y="1714340"/>
            <a:ext cx="23824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라는 것이 밝혀지다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896856" y="1714340"/>
            <a:ext cx="41037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play a key role: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핵심적인 역할을 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16434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 you, Thomas. I’m standing here at the entrance of Angeles National Forest.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you just heard, Rene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recently rescued from this forest.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745087" y="3075057"/>
            <a:ext cx="18804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듯이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4826524" y="1703669"/>
            <a:ext cx="191856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78196" y="173216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현재진행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89491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9127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 experienced hiker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knew the area well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went on a hike alone on April 12. However, a recent forest fire had destroyed some signs,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caused him to take a wrong turn and get lost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39665" y="4441184"/>
            <a:ext cx="23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096000" y="163091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032831" y="951766"/>
            <a:ext cx="2072113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285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10370" y="1739645"/>
            <a:ext cx="1584000" cy="1255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233227" y="1728630"/>
            <a:ext cx="349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05891" y="194530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en-US" altLang="ko-KR" dirty="0">
              <a:solidFill>
                <a:srgbClr val="823687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970752" y="1748975"/>
            <a:ext cx="674185" cy="407337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3244180" y="1779650"/>
            <a:ext cx="1103097" cy="369329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82368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65007" y="5305587"/>
            <a:ext cx="6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34344" y="5340282"/>
            <a:ext cx="5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13878" y="496963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flipV="1">
            <a:off x="3889442" y="5125907"/>
            <a:ext cx="1202993" cy="193828"/>
            <a:chOff x="2012804" y="6243835"/>
            <a:chExt cx="912118" cy="263497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 flipV="1">
            <a:off x="6512692" y="5114526"/>
            <a:ext cx="1180350" cy="205209"/>
            <a:chOff x="2012804" y="6243835"/>
            <a:chExt cx="912118" cy="263497"/>
          </a:xfrm>
        </p:grpSpPr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07163" y="448954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196005" y="4447648"/>
            <a:ext cx="3602376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endParaRPr lang="en-US" altLang="ko-KR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선행사는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앞 절 내용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136169" y="5870653"/>
            <a:ext cx="41078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cause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00530E99-EC54-9F23-440A-1EF074511F3A}"/>
              </a:ext>
            </a:extLst>
          </p:cNvPr>
          <p:cNvCxnSpPr>
            <a:cxnSpLocks/>
          </p:cNvCxnSpPr>
          <p:nvPr/>
        </p:nvCxnSpPr>
        <p:spPr>
          <a:xfrm flipV="1">
            <a:off x="2542089" y="5769424"/>
            <a:ext cx="648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5F05C16C-41EE-1C94-0A93-0E407E7C9B84}"/>
              </a:ext>
            </a:extLst>
          </p:cNvPr>
          <p:cNvCxnSpPr>
            <a:cxnSpLocks/>
          </p:cNvCxnSpPr>
          <p:nvPr/>
        </p:nvCxnSpPr>
        <p:spPr>
          <a:xfrm>
            <a:off x="3274307" y="5769424"/>
            <a:ext cx="11387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A7BED5C9-46E7-22BE-BA8B-5A3838767E43}"/>
              </a:ext>
            </a:extLst>
          </p:cNvPr>
          <p:cNvCxnSpPr>
            <a:cxnSpLocks/>
          </p:cNvCxnSpPr>
          <p:nvPr/>
        </p:nvCxnSpPr>
        <p:spPr>
          <a:xfrm>
            <a:off x="1260000" y="5772407"/>
            <a:ext cx="1207092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563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tried shouting for help and even wrote SOS on the ground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case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plane or helicopter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passed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He had planned to hike for only about two hours, but night was coming.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851355" y="1691697"/>
            <a:ext cx="75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279412" y="1680682"/>
            <a:ext cx="97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05702" y="170838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233831" y="1701028"/>
            <a:ext cx="2248522" cy="192018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742353" y="1680683"/>
            <a:ext cx="1999480" cy="205894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765412" y="3044559"/>
            <a:ext cx="163838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pass by: (…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지나가다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229355" y="3088149"/>
            <a:ext cx="34140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혹시라도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경우에 대비해서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06381" y="4425966"/>
            <a:ext cx="20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56811" y="447579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0687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started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getting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very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windy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the temperature was dropping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08458" y="170051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(started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15291" y="1705886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비인칭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67868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270294" y="82835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get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해지다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00075" y="3075492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20835" y="312532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과거진행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8637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36476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Compean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deep in the forest, so his cell phone couldn’t get a signal.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matters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its battery was nearly dead. He climbed up to a higher spot and found a weak signal.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992861" y="4453932"/>
            <a:ext cx="133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984988" y="5295818"/>
            <a:ext cx="97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84251" y="462389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4411376" y="4702417"/>
            <a:ext cx="483612" cy="695899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090486" y="4464017"/>
            <a:ext cx="568373" cy="366913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826723" y="3090446"/>
            <a:ext cx="17657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설상가상으로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888405" y="3090446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his cell phone’s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8838915" y="3076193"/>
            <a:ext cx="36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749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1208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used the last of his battery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send a text message to his friend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In the message, he said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he was lost and needed help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He also sent a picture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show his surroundings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668697" y="4411588"/>
            <a:ext cx="6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27456" y="4417047"/>
            <a:ext cx="126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54879" y="442856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3015313" y="4420918"/>
            <a:ext cx="633322" cy="208492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734185" y="4417047"/>
            <a:ext cx="618441" cy="212363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15871" y="169037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70129" y="354326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(said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19019" y="576655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6646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</TotalTime>
  <Words>1239</Words>
  <Application>Microsoft Office PowerPoint</Application>
  <PresentationFormat>와이드스크린</PresentationFormat>
  <Paragraphs>148</Paragraphs>
  <Slides>25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78</cp:revision>
  <dcterms:created xsi:type="dcterms:W3CDTF">2024-07-02T00:56:12Z</dcterms:created>
  <dcterms:modified xsi:type="dcterms:W3CDTF">2024-11-13T07:54:47Z</dcterms:modified>
</cp:coreProperties>
</file>